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69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532241774_2880x1920.jpg"/>
          <p:cNvSpPr>
            <a:spLocks noGrp="1"/>
          </p:cNvSpPr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532241774_2880x1920.jpg"/>
          <p:cNvSpPr>
            <a:spLocks noGrp="1"/>
          </p:cNvSpPr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532204087_1355x1355.jpg"/>
          <p:cNvSpPr>
            <a:spLocks noGrp="1"/>
          </p:cNvSpPr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532205080_1647x1098.jpg"/>
          <p:cNvSpPr>
            <a:spLocks noGrp="1"/>
          </p:cNvSpPr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532205080_1647x1098.jpg"/>
          <p:cNvSpPr>
            <a:spLocks noGrp="1"/>
          </p:cNvSpPr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532204087_1355x1355.jpg"/>
          <p:cNvSpPr>
            <a:spLocks noGrp="1"/>
          </p:cNvSpPr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532241774_2880x1920.jpg"/>
          <p:cNvSpPr>
            <a:spLocks noGrp="1"/>
          </p:cNvSpPr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freestocks-nss2eRzQwgw-unsplash.jpg" descr="freestocks-nss2eRzQwgw-unsplash.jp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5846" r="15846"/>
          <a:stretch>
            <a:fillRect/>
          </a:stretch>
        </p:blipFill>
        <p:spPr>
          <a:xfrm>
            <a:off x="13169900" y="3149600"/>
            <a:ext cx="9525000" cy="9296400"/>
          </a:xfrm>
          <a:prstGeom prst="rect">
            <a:avLst/>
          </a:prstGeom>
        </p:spPr>
      </p:pic>
      <p:sp>
        <p:nvSpPr>
          <p:cNvPr id="120" name="Healt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t>Health</a:t>
            </a:r>
          </a:p>
        </p:txBody>
      </p:sp>
      <p:sp>
        <p:nvSpPr>
          <p:cNvPr id="121" name="1. Physical health depends upon mental health, overall Our body depends upon what we thing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55600">
              <a:spcBef>
                <a:spcPts val="0"/>
              </a:spcBef>
              <a:buSzTx/>
              <a:buNone/>
              <a:defRPr sz="3600"/>
            </a:pPr>
            <a:endParaRPr dirty="0"/>
          </a:p>
          <a:p>
            <a:pPr marL="0" indent="0" defTabSz="355600">
              <a:spcBef>
                <a:spcPts val="0"/>
              </a:spcBef>
              <a:buSzTx/>
              <a:buNone/>
              <a:defRPr sz="3600"/>
            </a:pPr>
            <a:r>
              <a:rPr dirty="0"/>
              <a:t>1. Physical health depends upon mental health, overall Our body depends upon what we thing.</a:t>
            </a:r>
          </a:p>
          <a:p>
            <a:pPr marL="0" indent="0" defTabSz="355600">
              <a:spcBef>
                <a:spcPts val="0"/>
              </a:spcBef>
              <a:buSzTx/>
              <a:buNone/>
              <a:defRPr sz="3600"/>
            </a:pPr>
            <a:endParaRPr dirty="0"/>
          </a:p>
          <a:p>
            <a:pPr marL="0" indent="0" defTabSz="355600">
              <a:spcBef>
                <a:spcPts val="0"/>
              </a:spcBef>
              <a:buSzTx/>
              <a:buNone/>
              <a:defRPr sz="3600"/>
            </a:pPr>
            <a:r>
              <a:rPr dirty="0"/>
              <a:t>2. For example, we can see this Corona Pandemic most of the people  died because of fear and anxiety than the actual virus.</a:t>
            </a:r>
          </a:p>
          <a:p>
            <a:pPr marL="0" indent="0" defTabSz="355600">
              <a:spcBef>
                <a:spcPts val="0"/>
              </a:spcBef>
              <a:buSzTx/>
              <a:buNone/>
              <a:defRPr sz="3600"/>
            </a:pPr>
            <a:endParaRPr dirty="0"/>
          </a:p>
          <a:p>
            <a:pPr marL="0" indent="0" defTabSz="355600">
              <a:spcBef>
                <a:spcPts val="0"/>
              </a:spcBef>
              <a:buSzTx/>
              <a:buNone/>
              <a:defRPr sz="3600"/>
            </a:pPr>
            <a:r>
              <a:rPr dirty="0"/>
              <a:t>3. There are lots of people committed suicide in some in countries after testing corona +</a:t>
            </a:r>
            <a:r>
              <a:rPr dirty="0" err="1"/>
              <a:t>ve</a:t>
            </a:r>
            <a:r>
              <a:rPr dirty="0"/>
              <a:t> because fear and weak mentality.</a:t>
            </a:r>
          </a:p>
          <a:p>
            <a:pPr marL="0" indent="0" defTabSz="355600">
              <a:spcBef>
                <a:spcPts val="0"/>
              </a:spcBef>
              <a:buSzTx/>
              <a:buNone/>
              <a:defRPr sz="3600"/>
            </a:pPr>
            <a:endParaRPr dirty="0"/>
          </a:p>
          <a:p>
            <a:pPr marL="0" indent="0" defTabSz="355600">
              <a:spcBef>
                <a:spcPts val="0"/>
              </a:spcBef>
              <a:buSzTx/>
              <a:buNone/>
              <a:defRPr sz="3600"/>
            </a:pPr>
            <a:r>
              <a:rPr dirty="0"/>
              <a:t>4.There are also many cases ,people were not going for corona test because social stigma of disease 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1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kinshuk-bose-oXHCpSjWSqs-unsplash.jpg" descr="kinshuk-bose-oXHCpSjWSqs-unsplash.jp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6274" r="16274"/>
          <a:stretch>
            <a:fillRect/>
          </a:stretch>
        </p:blipFill>
        <p:spPr>
          <a:xfrm>
            <a:off x="13169900" y="3149600"/>
            <a:ext cx="9525000" cy="9296400"/>
          </a:xfrm>
          <a:prstGeom prst="rect">
            <a:avLst/>
          </a:prstGeom>
        </p:spPr>
      </p:pic>
      <p:sp>
        <p:nvSpPr>
          <p:cNvPr id="124" name="Bhuta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t>Bhutan</a:t>
            </a:r>
          </a:p>
        </p:txBody>
      </p:sp>
      <p:sp>
        <p:nvSpPr>
          <p:cNvPr id="125" name="Bhutan is not a super power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Bhutan is not a super power</a:t>
            </a:r>
          </a:p>
          <a:p>
            <a:r>
              <a:rPr dirty="0"/>
              <a:t>Bhutan is not Developed Country either</a:t>
            </a:r>
          </a:p>
          <a:p>
            <a:r>
              <a:rPr dirty="0"/>
              <a:t>Bhutan does not have world’s best hospital or best doctors but they have healthy and happy people </a:t>
            </a:r>
          </a:p>
          <a:p>
            <a:r>
              <a:rPr dirty="0"/>
              <a:t>Bhutan is only country which measures Gross National Happiness of citizen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colton-sturgeon-6KkYYqTEDwQ-unsplash.jpg" descr="colton-sturgeon-6KkYYqTEDwQ-unsplash.jp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7812" b="781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</Words>
  <Application>Microsoft Office PowerPoint</Application>
  <PresentationFormat>Custom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Helvetica Neue</vt:lpstr>
      <vt:lpstr>Helvetica Neue Light</vt:lpstr>
      <vt:lpstr>Helvetica Neue Medium</vt:lpstr>
      <vt:lpstr>White</vt:lpstr>
      <vt:lpstr>Health</vt:lpstr>
      <vt:lpstr>Bhutan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</dc:title>
  <cp:lastModifiedBy>Ganesh Khatri</cp:lastModifiedBy>
  <cp:revision>1</cp:revision>
  <dcterms:modified xsi:type="dcterms:W3CDTF">2021-06-10T20:39:08Z</dcterms:modified>
</cp:coreProperties>
</file>